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72" r:id="rId6"/>
    <p:sldId id="273" r:id="rId7"/>
    <p:sldId id="274" r:id="rId8"/>
    <p:sldId id="262" r:id="rId9"/>
    <p:sldId id="271" r:id="rId10"/>
    <p:sldId id="265" r:id="rId11"/>
    <p:sldId id="263" r:id="rId12"/>
    <p:sldId id="269" r:id="rId13"/>
    <p:sldId id="266" r:id="rId14"/>
    <p:sldId id="267" r:id="rId15"/>
    <p:sldId id="268" r:id="rId16"/>
    <p:sldId id="258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198" autoAdjust="0"/>
  </p:normalViewPr>
  <p:slideViewPr>
    <p:cSldViewPr snapToGrid="0" showGuides="1">
      <p:cViewPr>
        <p:scale>
          <a:sx n="66" d="100"/>
          <a:sy n="66" d="100"/>
        </p:scale>
        <p:origin x="1282" y="3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6BB82-8FAE-4333-9C48-CCB76370E7B0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7E922-F533-4011-84EC-3CD036C7E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01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área</a:t>
            </a:r>
            <a:r>
              <a:rPr lang="es-MX" baseline="0" dirty="0" smtClean="0"/>
              <a:t> de desarrollo web, así como en las áreas afines a las ciencias computacionales, factores como la velocidad, escalabilidad y eficiencia son muy importantes, por lo que el uso de prácticas de desarrollo y organización son primordiales. Por estas razones, es muy relevante el trabajo en equipo, ya que proporciona una mejor distribución de las tareas y recursos para posteriormente lograr una mayor cohesión de esfuerzos y trabajos que propicien un buen producto/servicio final al cliente.</a:t>
            </a:r>
          </a:p>
          <a:p>
            <a:endParaRPr lang="es-MX" baseline="0" dirty="0" smtClean="0"/>
          </a:p>
          <a:p>
            <a:r>
              <a:rPr lang="es-MX" baseline="0" dirty="0" smtClean="0"/>
              <a:t>El área de desarrollo es un área en constante cambios en donde nada es rígido ni estático; todo lo contrario, el desarrollo web es una maquinaria en constante movimiento y a su vez, constante evolución y adaptación.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E922-F533-4011-84EC-3CD036C7E4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2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Integración continua: 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integración continua es una práctica de desarrollo de software mediante la cual las y los desarrolladores combinan los cambios en el código en un repositorio central de forma periódica, tras lo cual se ejecutan versiones y pruebas automáticas.</a:t>
            </a: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Entrega continua: La entrega continua es una práctica de desarrollo de software mediante la cual se compilan, prueban y preparan automáticamente los cambios en el código y se entregan a la fase de producción.</a:t>
            </a: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La arquitectura de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enfoque de diseño que sirve para crear una sola aplicación como conjunto de servicios pequeños.</a:t>
            </a: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Infraestructura como código: La infraestructura como código es una práctica mediante la que se aprovisiona y administra infraestructura con técnicas de desarrollo de código y de software, como el control de versiones y la integración continua.</a:t>
            </a: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Monitoreo y registro:</a:t>
            </a:r>
            <a:r>
              <a:rPr lang="es-ES" baseline="0" dirty="0" smtClean="0"/>
              <a:t> 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organizaciones monitorean métricas y registros para ver cómo el desempeño de las aplicaciones y la infraestructura afecta a la experiencia que el usuario final tiene de su producto.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Comunicación y colaboración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s-MX" baseline="0" noProof="0" dirty="0" smtClean="0"/>
              <a:t>relevante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mantener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prácticas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dentro</a:t>
            </a:r>
            <a:r>
              <a:rPr lang="en-US" baseline="0" dirty="0" smtClean="0"/>
              <a:t> de un </a:t>
            </a:r>
            <a:r>
              <a:rPr lang="en-US" baseline="0" dirty="0" err="1" smtClean="0"/>
              <a:t>equipo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trabajo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facilitan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desarrollo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evitan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obstáculos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puedan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retrasar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entrega</a:t>
            </a:r>
            <a:r>
              <a:rPr lang="en-US" baseline="0" dirty="0" smtClean="0"/>
              <a:t> final de un </a:t>
            </a:r>
            <a:r>
              <a:rPr lang="en-US" baseline="0" dirty="0" err="1" smtClean="0"/>
              <a:t>producto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servicio</a:t>
            </a:r>
            <a:r>
              <a:rPr lang="en-US" baseline="0" dirty="0" smtClean="0"/>
              <a:t>.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E922-F533-4011-84EC-3CD036C7E4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E922-F533-4011-84EC-3CD036C7E4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4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32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9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9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6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15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3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4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8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5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38FBA88-607B-476E-A301-D5C1A9BFFDF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A49E199-AF01-4183-A6AB-089A6FF4C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3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skillcrush.com/blog/front-end-developer-skills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thebalancecareers.com/the-skills-you-need-to-be-a-backend-developer-2071184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.to/javinpaul/the-2019-web-development-frontend-backend-roadmap-4le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Curso de desarrollo web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28"/>
            <a:ext cx="7603524" cy="5069016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434618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Conceptos</a:t>
            </a:r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</a:t>
            </a:r>
            <a:r>
              <a:rPr lang="es-MX" sz="3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ásicos</a:t>
            </a:r>
            <a:r>
              <a:rPr lang="es-MX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s-MX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desarrollo – DevOps</a:t>
            </a:r>
          </a:p>
          <a:p>
            <a:endParaRPr lang="es-MX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MX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MX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MX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endParaRPr lang="es-MX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endParaRPr lang="es-MX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es-MX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Autor: Carlos VP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27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Cualidades para el desarrollo </a:t>
            </a:r>
            <a:r>
              <a:rPr lang="es-MX" dirty="0" smtClean="0"/>
              <a:t>frontend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1">
              <a:buFont typeface="Arial" panose="020B0604020202020204" pitchFamily="34" charset="0"/>
              <a:buChar char="•"/>
            </a:pPr>
            <a:r>
              <a:rPr lang="es-MX" dirty="0" smtClean="0"/>
              <a:t>Nociones de diseño (UI/UX)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 smtClean="0"/>
              <a:t>Visión artística (creatividad)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 smtClean="0"/>
              <a:t>Manejo espacial de los elementos</a:t>
            </a:r>
          </a:p>
        </p:txBody>
      </p:sp>
      <p:pic>
        <p:nvPicPr>
          <p:cNvPr id="3080" name="Picture 8" descr="Skillcrush Free Learning Resources | LinkedI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764" y="313944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17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El </a:t>
            </a:r>
            <a:r>
              <a:rPr lang="es-ES" dirty="0" smtClean="0"/>
              <a:t>backend </a:t>
            </a:r>
            <a:r>
              <a:rPr lang="es-ES" dirty="0"/>
              <a:t>de un sitio web consta de un servidor, una aplicación y una base de datos. </a:t>
            </a:r>
            <a:r>
              <a:rPr lang="es-ES" dirty="0" smtClean="0"/>
              <a:t>El backend </a:t>
            </a:r>
            <a:r>
              <a:rPr lang="es-ES" dirty="0"/>
              <a:t>crea y mantiene la tecnología que impulsa esos componentes que, juntos, permiten que el lado del </a:t>
            </a:r>
            <a:r>
              <a:rPr lang="es-ES" dirty="0" smtClean="0"/>
              <a:t>sitio o aplicación que </a:t>
            </a:r>
            <a:r>
              <a:rPr lang="es-ES" dirty="0"/>
              <a:t>mira al usuario exista incluso en primer lugar.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570"/>
          <a:stretch/>
        </p:blipFill>
        <p:spPr>
          <a:xfrm>
            <a:off x="3194614" y="3312293"/>
            <a:ext cx="5802772" cy="33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3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Roles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</a:t>
            </a:r>
            <a:endParaRPr lang="es-MX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 </a:t>
            </a:r>
            <a:r>
              <a:rPr lang="es-MX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Administrator</a:t>
            </a:r>
            <a:endParaRPr lang="es-MX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SysAdmin</a:t>
            </a:r>
            <a:endParaRPr lang="es-MX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MX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55" y="993778"/>
            <a:ext cx="6162052" cy="48704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3215" y="5864222"/>
            <a:ext cx="202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Fuente: </a:t>
            </a:r>
            <a:r>
              <a:rPr lang="es-MX" dirty="0" err="1" smtClean="0"/>
              <a:t>EDteam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3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Cualidades para el desarrollo </a:t>
            </a:r>
            <a:r>
              <a:rPr lang="es-MX" dirty="0" smtClean="0"/>
              <a:t>backend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1">
              <a:buFont typeface="Arial" panose="020B0604020202020204" pitchFamily="34" charset="0"/>
              <a:buChar char="•"/>
            </a:pPr>
            <a:r>
              <a:rPr lang="es-MX" dirty="0" smtClean="0"/>
              <a:t>Capacidad de abstracción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/>
              <a:t>Lógica </a:t>
            </a:r>
            <a:r>
              <a:rPr lang="es-MX" dirty="0" smtClean="0"/>
              <a:t>matemática</a:t>
            </a:r>
            <a:endParaRPr lang="es-E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tx1"/>
                </a:solidFill>
              </a:rPr>
              <a:t>Manejo </a:t>
            </a:r>
            <a:r>
              <a:rPr lang="es-MX" dirty="0">
                <a:solidFill>
                  <a:schemeClr val="tx1"/>
                </a:solidFill>
              </a:rPr>
              <a:t>de </a:t>
            </a:r>
            <a:r>
              <a:rPr lang="es-MX" dirty="0" smtClean="0">
                <a:solidFill>
                  <a:schemeClr val="tx1"/>
                </a:solidFill>
              </a:rPr>
              <a:t>datos</a:t>
            </a:r>
          </a:p>
        </p:txBody>
      </p:sp>
      <p:pic>
        <p:nvPicPr>
          <p:cNvPr id="4098" name="Picture 2" descr="The Balance Career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081" y="3140074"/>
            <a:ext cx="2193926" cy="21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ogramer Trending Indonesia 2020 – Backend Engineer (I) | Mkhuda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1" y="-4855"/>
            <a:ext cx="10614992" cy="68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92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515" y="368647"/>
            <a:ext cx="7002970" cy="612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714"/>
            <a:ext cx="12209110" cy="59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El camino del desarrollador</a:t>
            </a:r>
            <a:br>
              <a:rPr lang="es-MX" dirty="0" smtClean="0"/>
            </a:br>
            <a:r>
              <a:rPr lang="es-MX" dirty="0" smtClean="0"/>
              <a:t>(</a:t>
            </a:r>
            <a:r>
              <a:rPr lang="es-MX" dirty="0" err="1" smtClean="0"/>
              <a:t>frontend</a:t>
            </a:r>
            <a:r>
              <a:rPr lang="en-US" dirty="0" smtClean="0"/>
              <a:t>-backend</a:t>
            </a:r>
            <a:r>
              <a:rPr lang="es-MX" dirty="0" smtClean="0"/>
              <a:t>) </a:t>
            </a:r>
            <a:endParaRPr lang="en-US" dirty="0"/>
          </a:p>
        </p:txBody>
      </p:sp>
      <p:pic>
        <p:nvPicPr>
          <p:cNvPr id="1026" name="Picture 2" descr="Dev, logo, logos ico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71" y="2392090"/>
            <a:ext cx="2704680" cy="270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67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eb Developer Job Description: Salary, Skills, &amp; M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61" y="35168"/>
            <a:ext cx="10199078" cy="679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49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son las DevOps?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Las operaciones de desarrollo constituyen una combinación de filosofías, prácticas y recursos dentro de una organización que permiten el desarrollo y la entrega de manera integral y continua de servicios, productos y soluciones a gran velocidad.</a:t>
            </a:r>
            <a:endParaRPr lang="en-US" dirty="0"/>
          </a:p>
        </p:txBody>
      </p:sp>
      <p:pic>
        <p:nvPicPr>
          <p:cNvPr id="5" name="Picture 4" descr="¿Qué es DevOps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97" y="3669878"/>
            <a:ext cx="9139827" cy="16082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74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Prácticas de 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siguientes son prácticas recomendadas de DevOps: </a:t>
            </a:r>
          </a:p>
          <a:p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Integración continua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Entrega continua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 smtClean="0"/>
              <a:t>Micro servicios</a:t>
            </a: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Infraestructura como código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Monitoreo y registro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Comunicación y colaboración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4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OXSL Technology is one of the leading online software development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7" b="6359"/>
          <a:stretch/>
        </p:blipFill>
        <p:spPr bwMode="auto">
          <a:xfrm>
            <a:off x="1333500" y="1006997"/>
            <a:ext cx="9525000" cy="50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29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eb development team: Who you need for a successful web app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52" y="-2771"/>
            <a:ext cx="11721296" cy="686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80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9612" y="2599901"/>
            <a:ext cx="10772775" cy="1658198"/>
          </a:xfrm>
        </p:spPr>
        <p:txBody>
          <a:bodyPr/>
          <a:lstStyle/>
          <a:p>
            <a:pPr algn="ctr"/>
            <a:r>
              <a:rPr lang="es-MX" dirty="0" err="1" smtClean="0"/>
              <a:t>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interfaz de un </a:t>
            </a:r>
            <a:r>
              <a:rPr lang="es-ES" dirty="0" smtClean="0"/>
              <a:t>servicio o solución</a:t>
            </a:r>
            <a:r>
              <a:rPr lang="es-MX" dirty="0" smtClean="0"/>
              <a:t> computacional</a:t>
            </a:r>
            <a:r>
              <a:rPr lang="es-ES" dirty="0" smtClean="0"/>
              <a:t> (frontend) </a:t>
            </a:r>
            <a:r>
              <a:rPr lang="es-ES" dirty="0"/>
              <a:t>es la parte con la que los usuarios </a:t>
            </a:r>
            <a:r>
              <a:rPr lang="es-ES" dirty="0" smtClean="0"/>
              <a:t>interactúan; la interfaz es todo </a:t>
            </a:r>
            <a:r>
              <a:rPr lang="es-ES" dirty="0"/>
              <a:t>lo que ve cuando </a:t>
            </a:r>
            <a:r>
              <a:rPr lang="es-ES" dirty="0" smtClean="0"/>
              <a:t>se navega </a:t>
            </a:r>
            <a:r>
              <a:rPr lang="es-ES" dirty="0"/>
              <a:t>por Internet</a:t>
            </a:r>
            <a:r>
              <a:rPr lang="es-ES" dirty="0" smtClean="0"/>
              <a:t>, se hace uso de una aplicación móvil o de un programa de computadora (desde </a:t>
            </a:r>
            <a:r>
              <a:rPr lang="es-ES" dirty="0"/>
              <a:t>fuentes y colores hasta menús desplegables y controles </a:t>
            </a:r>
            <a:r>
              <a:rPr lang="es-ES" dirty="0" smtClean="0"/>
              <a:t>deslizantes).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330" y="3744164"/>
            <a:ext cx="5009735" cy="28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Roles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Web/App </a:t>
            </a:r>
            <a:r>
              <a:rPr lang="es-MX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</a:t>
            </a:r>
            <a:endParaRPr lang="es-MX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Layout</a:t>
            </a:r>
            <a:r>
              <a:rPr lang="es-MX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MX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designer</a:t>
            </a:r>
            <a:endParaRPr lang="es-MX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UI/UX </a:t>
            </a:r>
            <a:r>
              <a:rPr lang="es-MX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Designer</a:t>
            </a:r>
            <a:endParaRPr lang="es-MX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MX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52" y="1615441"/>
            <a:ext cx="7004216" cy="3627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4541" y="5269468"/>
            <a:ext cx="188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Fuente: </a:t>
            </a:r>
            <a:r>
              <a:rPr lang="es-MX" dirty="0" err="1" smtClean="0"/>
              <a:t>EDteam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54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0</TotalTime>
  <Words>601</Words>
  <Application>Microsoft Office PowerPoint</Application>
  <PresentationFormat>Widescreen</PresentationFormat>
  <Paragraphs>61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Metropolitan</vt:lpstr>
      <vt:lpstr>Curso de desarrollo web</vt:lpstr>
      <vt:lpstr>PowerPoint Presentation</vt:lpstr>
      <vt:lpstr>¿Qué son las DevOps?</vt:lpstr>
      <vt:lpstr>Prácticas de DevOps</vt:lpstr>
      <vt:lpstr>PowerPoint Presentation</vt:lpstr>
      <vt:lpstr>PowerPoint Presentation</vt:lpstr>
      <vt:lpstr>Developers</vt:lpstr>
      <vt:lpstr>Frontend</vt:lpstr>
      <vt:lpstr>Roles</vt:lpstr>
      <vt:lpstr>Cualidades para el desarrollo frontend</vt:lpstr>
      <vt:lpstr>Backend</vt:lpstr>
      <vt:lpstr>Roles</vt:lpstr>
      <vt:lpstr>Cualidades para el desarrollo backend</vt:lpstr>
      <vt:lpstr>PowerPoint Presentation</vt:lpstr>
      <vt:lpstr>PowerPoint Presentation</vt:lpstr>
      <vt:lpstr>PowerPoint Presentation</vt:lpstr>
      <vt:lpstr>El camino del desarrollador (frontend-backend) 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desarrollo web</dc:title>
  <dc:creator>EXTERNAL Vara Perez Carlos Adonis (HCM, C/IDI1-MX)</dc:creator>
  <cp:lastModifiedBy>EXTERNAL Vara Perez Carlos Adonis (HCM, C/IDI1-MX)</cp:lastModifiedBy>
  <cp:revision>13</cp:revision>
  <dcterms:created xsi:type="dcterms:W3CDTF">2020-08-14T22:20:40Z</dcterms:created>
  <dcterms:modified xsi:type="dcterms:W3CDTF">2020-08-15T21:46:35Z</dcterms:modified>
</cp:coreProperties>
</file>